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2" r:id="rId1"/>
    <p:sldMasterId id="2147483754" r:id="rId2"/>
    <p:sldMasterId id="2147483766" r:id="rId3"/>
  </p:sldMasterIdLst>
  <p:notesMasterIdLst>
    <p:notesMasterId r:id="rId13"/>
  </p:notesMasterIdLst>
  <p:handoutMasterIdLst>
    <p:handoutMasterId r:id="rId14"/>
  </p:handoutMasterIdLst>
  <p:sldIdLst>
    <p:sldId id="270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669900"/>
    <a:srgbClr val="99FF66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960" autoAdjust="0"/>
  </p:normalViewPr>
  <p:slideViewPr>
    <p:cSldViewPr>
      <p:cViewPr varScale="1">
        <p:scale>
          <a:sx n="69" d="100"/>
          <a:sy n="69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ニーズの割合</c:v>
                </c:pt>
              </c:strCache>
            </c:strRef>
          </c:tx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Sheet1!$A$2:$A$7</c:f>
              <c:strCache>
                <c:ptCount val="6"/>
                <c:pt idx="0">
                  <c:v>メール</c:v>
                </c:pt>
                <c:pt idx="1">
                  <c:v>インターネット</c:v>
                </c:pt>
                <c:pt idx="2">
                  <c:v>年賀状作成</c:v>
                </c:pt>
                <c:pt idx="3">
                  <c:v>ワープロ</c:v>
                </c:pt>
                <c:pt idx="4">
                  <c:v>表計算</c:v>
                </c:pt>
                <c:pt idx="5">
                  <c:v>その他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37</c:v>
                </c:pt>
                <c:pt idx="1">
                  <c:v>25</c:v>
                </c:pt>
                <c:pt idx="2">
                  <c:v>18</c:v>
                </c:pt>
                <c:pt idx="3">
                  <c:v>9</c:v>
                </c:pt>
                <c:pt idx="4">
                  <c:v>8</c:v>
                </c:pt>
                <c:pt idx="5">
                  <c:v>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16EDA6-4C82-4359-9967-4C4A1923E1D5}" type="doc">
      <dgm:prSet loTypeId="urn:microsoft.com/office/officeart/2005/8/layout/vList5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kumimoji="1" lang="ja-JP" altLang="en-US"/>
        </a:p>
      </dgm:t>
    </dgm:pt>
    <dgm:pt modelId="{37CDB201-94C4-4EB1-8E2A-E4673CA99D2B}">
      <dgm:prSet phldrT="[テキスト]"/>
      <dgm:spPr/>
      <dgm:t>
        <a:bodyPr/>
        <a:lstStyle/>
        <a:p>
          <a:r>
            <a:rPr kumimoji="1" lang="ja-JP" altLang="en-US" dirty="0" smtClean="0"/>
            <a:t>メール</a:t>
          </a:r>
          <a:endParaRPr kumimoji="1" lang="ja-JP" altLang="en-US" dirty="0"/>
        </a:p>
      </dgm:t>
    </dgm:pt>
    <dgm:pt modelId="{A91B5A9C-CC7F-4C76-91BB-D602B71CE288}" type="parTrans" cxnId="{EC491F1A-ECC8-4619-B390-0B0AD111C897}">
      <dgm:prSet/>
      <dgm:spPr/>
      <dgm:t>
        <a:bodyPr/>
        <a:lstStyle/>
        <a:p>
          <a:endParaRPr kumimoji="1" lang="ja-JP" altLang="en-US"/>
        </a:p>
      </dgm:t>
    </dgm:pt>
    <dgm:pt modelId="{F715D215-9B0A-49C1-A0FD-9D10296CE29C}" type="sibTrans" cxnId="{EC491F1A-ECC8-4619-B390-0B0AD111C897}">
      <dgm:prSet/>
      <dgm:spPr/>
      <dgm:t>
        <a:bodyPr/>
        <a:lstStyle/>
        <a:p>
          <a:endParaRPr kumimoji="1" lang="ja-JP" altLang="en-US"/>
        </a:p>
      </dgm:t>
    </dgm:pt>
    <dgm:pt modelId="{029A9217-389C-4435-B6A3-96612F0985B3}">
      <dgm:prSet phldrT="[テキスト]"/>
      <dgm:spPr/>
      <dgm:t>
        <a:bodyPr/>
        <a:lstStyle/>
        <a:p>
          <a:r>
            <a:rPr kumimoji="1" lang="ja-JP" altLang="en-US" dirty="0" smtClean="0"/>
            <a:t>日本語の入力ができるようになる</a:t>
          </a:r>
          <a:endParaRPr kumimoji="1" lang="ja-JP" altLang="en-US" dirty="0"/>
        </a:p>
      </dgm:t>
    </dgm:pt>
    <dgm:pt modelId="{93375800-AAB6-4204-B586-FF8180F64576}" type="parTrans" cxnId="{6F781964-228C-4729-BF38-DC1057F133EF}">
      <dgm:prSet/>
      <dgm:spPr/>
      <dgm:t>
        <a:bodyPr/>
        <a:lstStyle/>
        <a:p>
          <a:endParaRPr kumimoji="1" lang="ja-JP" altLang="en-US"/>
        </a:p>
      </dgm:t>
    </dgm:pt>
    <dgm:pt modelId="{B6D08332-1C45-47AD-9B49-0F810C03900F}" type="sibTrans" cxnId="{6F781964-228C-4729-BF38-DC1057F133EF}">
      <dgm:prSet/>
      <dgm:spPr/>
      <dgm:t>
        <a:bodyPr/>
        <a:lstStyle/>
        <a:p>
          <a:endParaRPr kumimoji="1" lang="ja-JP" altLang="en-US"/>
        </a:p>
      </dgm:t>
    </dgm:pt>
    <dgm:pt modelId="{5B9775FF-7402-4261-809B-C54C52B1284F}">
      <dgm:prSet phldrT="[テキスト]"/>
      <dgm:spPr/>
      <dgm:t>
        <a:bodyPr/>
        <a:lstStyle/>
        <a:p>
          <a:r>
            <a:rPr kumimoji="1" lang="ja-JP" altLang="en-US" dirty="0" smtClean="0"/>
            <a:t>インターネット</a:t>
          </a:r>
          <a:endParaRPr kumimoji="1" lang="ja-JP" altLang="en-US" dirty="0"/>
        </a:p>
      </dgm:t>
    </dgm:pt>
    <dgm:pt modelId="{AA38AAAB-8768-4F71-B642-E496C049F359}" type="parTrans" cxnId="{B4351B0A-7460-4AB9-B1EC-E06C650CBEF3}">
      <dgm:prSet/>
      <dgm:spPr/>
      <dgm:t>
        <a:bodyPr/>
        <a:lstStyle/>
        <a:p>
          <a:endParaRPr kumimoji="1" lang="ja-JP" altLang="en-US"/>
        </a:p>
      </dgm:t>
    </dgm:pt>
    <dgm:pt modelId="{C9F5CB72-1BC1-4613-99CC-584B801A7B41}" type="sibTrans" cxnId="{B4351B0A-7460-4AB9-B1EC-E06C650CBEF3}">
      <dgm:prSet/>
      <dgm:spPr/>
      <dgm:t>
        <a:bodyPr/>
        <a:lstStyle/>
        <a:p>
          <a:endParaRPr kumimoji="1" lang="ja-JP" altLang="en-US"/>
        </a:p>
      </dgm:t>
    </dgm:pt>
    <dgm:pt modelId="{22CCC0BE-D0BF-465A-A1D3-FD3497EA627A}">
      <dgm:prSet phldrT="[テキスト]"/>
      <dgm:spPr/>
      <dgm:t>
        <a:bodyPr/>
        <a:lstStyle/>
        <a:p>
          <a:r>
            <a:rPr kumimoji="1" lang="ja-JP" altLang="en-US" dirty="0" smtClean="0"/>
            <a:t>ネットサーフィンができるようになる</a:t>
          </a:r>
          <a:endParaRPr kumimoji="1" lang="ja-JP" altLang="en-US" dirty="0"/>
        </a:p>
      </dgm:t>
    </dgm:pt>
    <dgm:pt modelId="{189CB272-8DE2-4331-B314-4C359D065AB7}" type="parTrans" cxnId="{DD160BF2-09A7-457D-A9D4-6E0C469BE547}">
      <dgm:prSet/>
      <dgm:spPr/>
      <dgm:t>
        <a:bodyPr/>
        <a:lstStyle/>
        <a:p>
          <a:endParaRPr kumimoji="1" lang="ja-JP" altLang="en-US"/>
        </a:p>
      </dgm:t>
    </dgm:pt>
    <dgm:pt modelId="{589C1B58-E614-48CE-A134-CEB79A6B44C3}" type="sibTrans" cxnId="{DD160BF2-09A7-457D-A9D4-6E0C469BE547}">
      <dgm:prSet/>
      <dgm:spPr/>
      <dgm:t>
        <a:bodyPr/>
        <a:lstStyle/>
        <a:p>
          <a:endParaRPr kumimoji="1" lang="ja-JP" altLang="en-US"/>
        </a:p>
      </dgm:t>
    </dgm:pt>
    <dgm:pt modelId="{43FEC761-4694-49AB-9F8E-955F9655D858}">
      <dgm:prSet phldrT="[テキスト]"/>
      <dgm:spPr/>
      <dgm:t>
        <a:bodyPr/>
        <a:lstStyle/>
        <a:p>
          <a:r>
            <a:rPr kumimoji="1" lang="ja-JP" altLang="en-US" dirty="0" smtClean="0"/>
            <a:t>簡単な検索ができるようになる</a:t>
          </a:r>
          <a:endParaRPr kumimoji="1" lang="ja-JP" altLang="en-US" dirty="0"/>
        </a:p>
      </dgm:t>
    </dgm:pt>
    <dgm:pt modelId="{4A6776F6-EE6F-48F6-A245-6EE7E43058A5}" type="parTrans" cxnId="{056E0F09-8DF2-4553-9BC7-F5DF307C9CFC}">
      <dgm:prSet/>
      <dgm:spPr/>
      <dgm:t>
        <a:bodyPr/>
        <a:lstStyle/>
        <a:p>
          <a:endParaRPr kumimoji="1" lang="ja-JP" altLang="en-US"/>
        </a:p>
      </dgm:t>
    </dgm:pt>
    <dgm:pt modelId="{75275254-F9AD-4431-959A-AE1ECD2DEC3A}" type="sibTrans" cxnId="{056E0F09-8DF2-4553-9BC7-F5DF307C9CFC}">
      <dgm:prSet/>
      <dgm:spPr/>
      <dgm:t>
        <a:bodyPr/>
        <a:lstStyle/>
        <a:p>
          <a:endParaRPr kumimoji="1" lang="ja-JP" altLang="en-US"/>
        </a:p>
      </dgm:t>
    </dgm:pt>
    <dgm:pt modelId="{E388A7B9-48BD-41A2-838A-CCB6C4E0C329}">
      <dgm:prSet phldrT="[テキスト]"/>
      <dgm:spPr/>
      <dgm:t>
        <a:bodyPr/>
        <a:lstStyle/>
        <a:p>
          <a:r>
            <a:rPr kumimoji="1" lang="ja-JP" altLang="en-US" dirty="0" smtClean="0"/>
            <a:t>年賀状作成</a:t>
          </a:r>
          <a:endParaRPr kumimoji="1" lang="ja-JP" altLang="en-US" dirty="0"/>
        </a:p>
      </dgm:t>
    </dgm:pt>
    <dgm:pt modelId="{E6C9C2D2-4D7A-4ECE-8222-B835BD394F5E}" type="parTrans" cxnId="{12DA88AB-A3E9-4D96-B33C-E60BB89ECBD2}">
      <dgm:prSet/>
      <dgm:spPr/>
      <dgm:t>
        <a:bodyPr/>
        <a:lstStyle/>
        <a:p>
          <a:endParaRPr kumimoji="1" lang="ja-JP" altLang="en-US"/>
        </a:p>
      </dgm:t>
    </dgm:pt>
    <dgm:pt modelId="{541F4872-B612-461A-B1A4-BE282FAEB393}" type="sibTrans" cxnId="{12DA88AB-A3E9-4D96-B33C-E60BB89ECBD2}">
      <dgm:prSet/>
      <dgm:spPr/>
      <dgm:t>
        <a:bodyPr/>
        <a:lstStyle/>
        <a:p>
          <a:endParaRPr kumimoji="1" lang="ja-JP" altLang="en-US"/>
        </a:p>
      </dgm:t>
    </dgm:pt>
    <dgm:pt modelId="{F4A75FCB-BE16-45D2-A7FE-52763D02F7EA}">
      <dgm:prSet phldrT="[テキスト]"/>
      <dgm:spPr/>
      <dgm:t>
        <a:bodyPr/>
        <a:lstStyle/>
        <a:p>
          <a:r>
            <a:rPr kumimoji="1" lang="ja-JP" altLang="en-US" dirty="0" smtClean="0"/>
            <a:t>ワードを使ってはがきが作成できるようになる</a:t>
          </a:r>
          <a:endParaRPr kumimoji="1" lang="ja-JP" altLang="en-US" dirty="0"/>
        </a:p>
      </dgm:t>
    </dgm:pt>
    <dgm:pt modelId="{61C43BB2-3E77-42DB-AFB4-926B08316B96}" type="parTrans" cxnId="{720A7B32-7DCC-420A-8041-91D5D21B6BB3}">
      <dgm:prSet/>
      <dgm:spPr/>
      <dgm:t>
        <a:bodyPr/>
        <a:lstStyle/>
        <a:p>
          <a:endParaRPr kumimoji="1" lang="ja-JP" altLang="en-US"/>
        </a:p>
      </dgm:t>
    </dgm:pt>
    <dgm:pt modelId="{7D5B6EA9-30BA-4C04-81A7-F24E2FB33601}" type="sibTrans" cxnId="{720A7B32-7DCC-420A-8041-91D5D21B6BB3}">
      <dgm:prSet/>
      <dgm:spPr/>
      <dgm:t>
        <a:bodyPr/>
        <a:lstStyle/>
        <a:p>
          <a:endParaRPr kumimoji="1" lang="ja-JP" altLang="en-US"/>
        </a:p>
      </dgm:t>
    </dgm:pt>
    <dgm:pt modelId="{EA0E52E7-1D9F-4099-9B2A-527B3D4EE13C}">
      <dgm:prSet phldrT="[テキスト]"/>
      <dgm:spPr/>
      <dgm:t>
        <a:bodyPr/>
        <a:lstStyle/>
        <a:p>
          <a:r>
            <a:rPr kumimoji="1" lang="ja-JP" altLang="en-US" dirty="0" smtClean="0"/>
            <a:t>プリンタで印刷できるようになる</a:t>
          </a:r>
          <a:endParaRPr kumimoji="1" lang="ja-JP" altLang="en-US" dirty="0"/>
        </a:p>
      </dgm:t>
    </dgm:pt>
    <dgm:pt modelId="{2A06EBE1-2EE5-400B-B172-FB488322650A}" type="parTrans" cxnId="{6B04F882-B2DF-4912-B965-70446403D658}">
      <dgm:prSet/>
      <dgm:spPr/>
      <dgm:t>
        <a:bodyPr/>
        <a:lstStyle/>
        <a:p>
          <a:endParaRPr kumimoji="1" lang="ja-JP" altLang="en-US"/>
        </a:p>
      </dgm:t>
    </dgm:pt>
    <dgm:pt modelId="{DE02BC29-9517-41DD-B84C-14951CB6E8BB}" type="sibTrans" cxnId="{6B04F882-B2DF-4912-B965-70446403D658}">
      <dgm:prSet/>
      <dgm:spPr/>
      <dgm:t>
        <a:bodyPr/>
        <a:lstStyle/>
        <a:p>
          <a:endParaRPr kumimoji="1" lang="ja-JP" altLang="en-US"/>
        </a:p>
      </dgm:t>
    </dgm:pt>
    <dgm:pt modelId="{84828411-1F8F-4D7C-97B1-B94E542AD48D}">
      <dgm:prSet phldrT="[テキスト]"/>
      <dgm:spPr/>
      <dgm:t>
        <a:bodyPr/>
        <a:lstStyle/>
        <a:p>
          <a:r>
            <a:rPr kumimoji="1" lang="ja-JP" altLang="en-US" dirty="0" smtClean="0"/>
            <a:t>メールの送受信ができるようになる</a:t>
          </a:r>
          <a:endParaRPr kumimoji="1" lang="ja-JP" altLang="en-US" dirty="0"/>
        </a:p>
      </dgm:t>
    </dgm:pt>
    <dgm:pt modelId="{A09CD560-8E7F-48A9-BB41-9A3FE3AA6782}" type="parTrans" cxnId="{6B8EE4E9-CE80-4686-B15F-7E983DE21776}">
      <dgm:prSet/>
      <dgm:spPr/>
      <dgm:t>
        <a:bodyPr/>
        <a:lstStyle/>
        <a:p>
          <a:endParaRPr kumimoji="1" lang="ja-JP" altLang="en-US"/>
        </a:p>
      </dgm:t>
    </dgm:pt>
    <dgm:pt modelId="{74C72BA4-2805-41B7-BCA1-65B0DFB58959}" type="sibTrans" cxnId="{6B8EE4E9-CE80-4686-B15F-7E983DE21776}">
      <dgm:prSet/>
      <dgm:spPr/>
      <dgm:t>
        <a:bodyPr/>
        <a:lstStyle/>
        <a:p>
          <a:endParaRPr kumimoji="1" lang="ja-JP" altLang="en-US"/>
        </a:p>
      </dgm:t>
    </dgm:pt>
    <dgm:pt modelId="{1A3F5A8E-BB6C-4D4D-8A34-A4600E68124C}" type="pres">
      <dgm:prSet presAssocID="{F416EDA6-4C82-4359-9967-4C4A1923E1D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555C0CB3-6F36-4A81-BB97-8A71351505B5}" type="pres">
      <dgm:prSet presAssocID="{37CDB201-94C4-4EB1-8E2A-E4673CA99D2B}" presName="linNode" presStyleCnt="0"/>
      <dgm:spPr/>
    </dgm:pt>
    <dgm:pt modelId="{8F688060-1D8A-4FC1-897A-17D6C161F6E8}" type="pres">
      <dgm:prSet presAssocID="{37CDB201-94C4-4EB1-8E2A-E4673CA99D2B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55EF3F5-C37F-4EE7-98A8-545CA40DCAE3}" type="pres">
      <dgm:prSet presAssocID="{37CDB201-94C4-4EB1-8E2A-E4673CA99D2B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7EDCCFE-1103-4FC9-9011-F3BDC3B3CF6A}" type="pres">
      <dgm:prSet presAssocID="{F715D215-9B0A-49C1-A0FD-9D10296CE29C}" presName="sp" presStyleCnt="0"/>
      <dgm:spPr/>
    </dgm:pt>
    <dgm:pt modelId="{06E82B38-71B3-4F11-B44E-075D2560B773}" type="pres">
      <dgm:prSet presAssocID="{5B9775FF-7402-4261-809B-C54C52B1284F}" presName="linNode" presStyleCnt="0"/>
      <dgm:spPr/>
    </dgm:pt>
    <dgm:pt modelId="{AA16183B-9D39-4021-AC03-D4631EB97B11}" type="pres">
      <dgm:prSet presAssocID="{5B9775FF-7402-4261-809B-C54C52B1284F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D4E7801-1E78-4548-AE52-1440506E6CA0}" type="pres">
      <dgm:prSet presAssocID="{5B9775FF-7402-4261-809B-C54C52B1284F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CF2BF6B-5D7A-4238-9D45-B390341EBE6E}" type="pres">
      <dgm:prSet presAssocID="{C9F5CB72-1BC1-4613-99CC-584B801A7B41}" presName="sp" presStyleCnt="0"/>
      <dgm:spPr/>
    </dgm:pt>
    <dgm:pt modelId="{4083ED66-D1BD-4A96-8BEE-E844EA384367}" type="pres">
      <dgm:prSet presAssocID="{E388A7B9-48BD-41A2-838A-CCB6C4E0C329}" presName="linNode" presStyleCnt="0"/>
      <dgm:spPr/>
    </dgm:pt>
    <dgm:pt modelId="{75FA0E9A-3609-473E-B465-43FE8BA015F6}" type="pres">
      <dgm:prSet presAssocID="{E388A7B9-48BD-41A2-838A-CCB6C4E0C329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9C85AC6-8551-4667-A75F-9B9A7C637841}" type="pres">
      <dgm:prSet presAssocID="{E388A7B9-48BD-41A2-838A-CCB6C4E0C329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318552F6-8339-43FE-96A5-802B306C5127}" type="presOf" srcId="{84828411-1F8F-4D7C-97B1-B94E542AD48D}" destId="{955EF3F5-C37F-4EE7-98A8-545CA40DCAE3}" srcOrd="0" destOrd="1" presId="urn:microsoft.com/office/officeart/2005/8/layout/vList5"/>
    <dgm:cxn modelId="{E9582D41-7AD0-4073-85FA-4938AE9AEBFD}" type="presOf" srcId="{F416EDA6-4C82-4359-9967-4C4A1923E1D5}" destId="{1A3F5A8E-BB6C-4D4D-8A34-A4600E68124C}" srcOrd="0" destOrd="0" presId="urn:microsoft.com/office/officeart/2005/8/layout/vList5"/>
    <dgm:cxn modelId="{D533C801-9FB3-4E02-B3DA-62733B962D5E}" type="presOf" srcId="{EA0E52E7-1D9F-4099-9B2A-527B3D4EE13C}" destId="{69C85AC6-8551-4667-A75F-9B9A7C637841}" srcOrd="0" destOrd="1" presId="urn:microsoft.com/office/officeart/2005/8/layout/vList5"/>
    <dgm:cxn modelId="{6F781964-228C-4729-BF38-DC1057F133EF}" srcId="{37CDB201-94C4-4EB1-8E2A-E4673CA99D2B}" destId="{029A9217-389C-4435-B6A3-96612F0985B3}" srcOrd="0" destOrd="0" parTransId="{93375800-AAB6-4204-B586-FF8180F64576}" sibTransId="{B6D08332-1C45-47AD-9B49-0F810C03900F}"/>
    <dgm:cxn modelId="{720A7B32-7DCC-420A-8041-91D5D21B6BB3}" srcId="{E388A7B9-48BD-41A2-838A-CCB6C4E0C329}" destId="{F4A75FCB-BE16-45D2-A7FE-52763D02F7EA}" srcOrd="0" destOrd="0" parTransId="{61C43BB2-3E77-42DB-AFB4-926B08316B96}" sibTransId="{7D5B6EA9-30BA-4C04-81A7-F24E2FB33601}"/>
    <dgm:cxn modelId="{EDFFD769-F516-4E6A-918E-02A716DFC933}" type="presOf" srcId="{22CCC0BE-D0BF-465A-A1D3-FD3497EA627A}" destId="{4D4E7801-1E78-4548-AE52-1440506E6CA0}" srcOrd="0" destOrd="0" presId="urn:microsoft.com/office/officeart/2005/8/layout/vList5"/>
    <dgm:cxn modelId="{612BFFDB-D7F2-4BCB-A266-4992E3DCA85F}" type="presOf" srcId="{37CDB201-94C4-4EB1-8E2A-E4673CA99D2B}" destId="{8F688060-1D8A-4FC1-897A-17D6C161F6E8}" srcOrd="0" destOrd="0" presId="urn:microsoft.com/office/officeart/2005/8/layout/vList5"/>
    <dgm:cxn modelId="{40621F77-2276-40F7-8041-0FBAAFBCCCA1}" type="presOf" srcId="{5B9775FF-7402-4261-809B-C54C52B1284F}" destId="{AA16183B-9D39-4021-AC03-D4631EB97B11}" srcOrd="0" destOrd="0" presId="urn:microsoft.com/office/officeart/2005/8/layout/vList5"/>
    <dgm:cxn modelId="{DD160BF2-09A7-457D-A9D4-6E0C469BE547}" srcId="{5B9775FF-7402-4261-809B-C54C52B1284F}" destId="{22CCC0BE-D0BF-465A-A1D3-FD3497EA627A}" srcOrd="0" destOrd="0" parTransId="{189CB272-8DE2-4331-B314-4C359D065AB7}" sibTransId="{589C1B58-E614-48CE-A134-CEB79A6B44C3}"/>
    <dgm:cxn modelId="{5451EF98-D6C1-4BCF-A9A4-06F1483172AE}" type="presOf" srcId="{029A9217-389C-4435-B6A3-96612F0985B3}" destId="{955EF3F5-C37F-4EE7-98A8-545CA40DCAE3}" srcOrd="0" destOrd="0" presId="urn:microsoft.com/office/officeart/2005/8/layout/vList5"/>
    <dgm:cxn modelId="{EC491F1A-ECC8-4619-B390-0B0AD111C897}" srcId="{F416EDA6-4C82-4359-9967-4C4A1923E1D5}" destId="{37CDB201-94C4-4EB1-8E2A-E4673CA99D2B}" srcOrd="0" destOrd="0" parTransId="{A91B5A9C-CC7F-4C76-91BB-D602B71CE288}" sibTransId="{F715D215-9B0A-49C1-A0FD-9D10296CE29C}"/>
    <dgm:cxn modelId="{6B04F882-B2DF-4912-B965-70446403D658}" srcId="{E388A7B9-48BD-41A2-838A-CCB6C4E0C329}" destId="{EA0E52E7-1D9F-4099-9B2A-527B3D4EE13C}" srcOrd="1" destOrd="0" parTransId="{2A06EBE1-2EE5-400B-B172-FB488322650A}" sibTransId="{DE02BC29-9517-41DD-B84C-14951CB6E8BB}"/>
    <dgm:cxn modelId="{12DA88AB-A3E9-4D96-B33C-E60BB89ECBD2}" srcId="{F416EDA6-4C82-4359-9967-4C4A1923E1D5}" destId="{E388A7B9-48BD-41A2-838A-CCB6C4E0C329}" srcOrd="2" destOrd="0" parTransId="{E6C9C2D2-4D7A-4ECE-8222-B835BD394F5E}" sibTransId="{541F4872-B612-461A-B1A4-BE282FAEB393}"/>
    <dgm:cxn modelId="{B4351B0A-7460-4AB9-B1EC-E06C650CBEF3}" srcId="{F416EDA6-4C82-4359-9967-4C4A1923E1D5}" destId="{5B9775FF-7402-4261-809B-C54C52B1284F}" srcOrd="1" destOrd="0" parTransId="{AA38AAAB-8768-4F71-B642-E496C049F359}" sibTransId="{C9F5CB72-1BC1-4613-99CC-584B801A7B41}"/>
    <dgm:cxn modelId="{2780C433-3BC4-4477-A7D5-DF23D223AED2}" type="presOf" srcId="{E388A7B9-48BD-41A2-838A-CCB6C4E0C329}" destId="{75FA0E9A-3609-473E-B465-43FE8BA015F6}" srcOrd="0" destOrd="0" presId="urn:microsoft.com/office/officeart/2005/8/layout/vList5"/>
    <dgm:cxn modelId="{CD6A7D2F-C155-440D-A36A-01EEC20252FC}" type="presOf" srcId="{43FEC761-4694-49AB-9F8E-955F9655D858}" destId="{4D4E7801-1E78-4548-AE52-1440506E6CA0}" srcOrd="0" destOrd="1" presId="urn:microsoft.com/office/officeart/2005/8/layout/vList5"/>
    <dgm:cxn modelId="{6B8EE4E9-CE80-4686-B15F-7E983DE21776}" srcId="{37CDB201-94C4-4EB1-8E2A-E4673CA99D2B}" destId="{84828411-1F8F-4D7C-97B1-B94E542AD48D}" srcOrd="1" destOrd="0" parTransId="{A09CD560-8E7F-48A9-BB41-9A3FE3AA6782}" sibTransId="{74C72BA4-2805-41B7-BCA1-65B0DFB58959}"/>
    <dgm:cxn modelId="{056E0F09-8DF2-4553-9BC7-F5DF307C9CFC}" srcId="{5B9775FF-7402-4261-809B-C54C52B1284F}" destId="{43FEC761-4694-49AB-9F8E-955F9655D858}" srcOrd="1" destOrd="0" parTransId="{4A6776F6-EE6F-48F6-A245-6EE7E43058A5}" sibTransId="{75275254-F9AD-4431-959A-AE1ECD2DEC3A}"/>
    <dgm:cxn modelId="{32A04175-58CB-4936-85CC-C3168F3B18A0}" type="presOf" srcId="{F4A75FCB-BE16-45D2-A7FE-52763D02F7EA}" destId="{69C85AC6-8551-4667-A75F-9B9A7C637841}" srcOrd="0" destOrd="0" presId="urn:microsoft.com/office/officeart/2005/8/layout/vList5"/>
    <dgm:cxn modelId="{2A4D69E2-1B09-458B-9E9A-E7FC512A5050}" type="presParOf" srcId="{1A3F5A8E-BB6C-4D4D-8A34-A4600E68124C}" destId="{555C0CB3-6F36-4A81-BB97-8A71351505B5}" srcOrd="0" destOrd="0" presId="urn:microsoft.com/office/officeart/2005/8/layout/vList5"/>
    <dgm:cxn modelId="{4BB0B8F1-F2F8-4039-B0EE-4DE7B7DBDA97}" type="presParOf" srcId="{555C0CB3-6F36-4A81-BB97-8A71351505B5}" destId="{8F688060-1D8A-4FC1-897A-17D6C161F6E8}" srcOrd="0" destOrd="0" presId="urn:microsoft.com/office/officeart/2005/8/layout/vList5"/>
    <dgm:cxn modelId="{81AB006C-E9BB-49C9-AEBB-F7EA8044B52E}" type="presParOf" srcId="{555C0CB3-6F36-4A81-BB97-8A71351505B5}" destId="{955EF3F5-C37F-4EE7-98A8-545CA40DCAE3}" srcOrd="1" destOrd="0" presId="urn:microsoft.com/office/officeart/2005/8/layout/vList5"/>
    <dgm:cxn modelId="{4CBBABBE-149C-4CDC-8CF7-FC10C90C74A5}" type="presParOf" srcId="{1A3F5A8E-BB6C-4D4D-8A34-A4600E68124C}" destId="{37EDCCFE-1103-4FC9-9011-F3BDC3B3CF6A}" srcOrd="1" destOrd="0" presId="urn:microsoft.com/office/officeart/2005/8/layout/vList5"/>
    <dgm:cxn modelId="{56DBBBA5-26B3-49DE-9CA1-C1F2F91A0311}" type="presParOf" srcId="{1A3F5A8E-BB6C-4D4D-8A34-A4600E68124C}" destId="{06E82B38-71B3-4F11-B44E-075D2560B773}" srcOrd="2" destOrd="0" presId="urn:microsoft.com/office/officeart/2005/8/layout/vList5"/>
    <dgm:cxn modelId="{36498CFA-96B8-4B81-981F-FFA7323D57B3}" type="presParOf" srcId="{06E82B38-71B3-4F11-B44E-075D2560B773}" destId="{AA16183B-9D39-4021-AC03-D4631EB97B11}" srcOrd="0" destOrd="0" presId="urn:microsoft.com/office/officeart/2005/8/layout/vList5"/>
    <dgm:cxn modelId="{6FFC6860-E4AA-49FB-B024-ED995A854370}" type="presParOf" srcId="{06E82B38-71B3-4F11-B44E-075D2560B773}" destId="{4D4E7801-1E78-4548-AE52-1440506E6CA0}" srcOrd="1" destOrd="0" presId="urn:microsoft.com/office/officeart/2005/8/layout/vList5"/>
    <dgm:cxn modelId="{52C2CD31-7DDA-49FD-9F07-2CB8396BD7C9}" type="presParOf" srcId="{1A3F5A8E-BB6C-4D4D-8A34-A4600E68124C}" destId="{BCF2BF6B-5D7A-4238-9D45-B390341EBE6E}" srcOrd="3" destOrd="0" presId="urn:microsoft.com/office/officeart/2005/8/layout/vList5"/>
    <dgm:cxn modelId="{C35EC34D-DDF7-4262-BAB0-685A4090E81B}" type="presParOf" srcId="{1A3F5A8E-BB6C-4D4D-8A34-A4600E68124C}" destId="{4083ED66-D1BD-4A96-8BEE-E844EA384367}" srcOrd="4" destOrd="0" presId="urn:microsoft.com/office/officeart/2005/8/layout/vList5"/>
    <dgm:cxn modelId="{13EA7DF2-C381-407A-8256-ADFD41035E6A}" type="presParOf" srcId="{4083ED66-D1BD-4A96-8BEE-E844EA384367}" destId="{75FA0E9A-3609-473E-B465-43FE8BA015F6}" srcOrd="0" destOrd="0" presId="urn:microsoft.com/office/officeart/2005/8/layout/vList5"/>
    <dgm:cxn modelId="{3D19D3F0-5B04-46D4-B17E-50EBDA85B765}" type="presParOf" srcId="{4083ED66-D1BD-4A96-8BEE-E844EA384367}" destId="{69C85AC6-8551-4667-A75F-9B9A7C63784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5EF3F5-C37F-4EE7-98A8-545CA40DCAE3}">
      <dsp:nvSpPr>
        <dsp:cNvPr id="0" name=""/>
        <dsp:cNvSpPr/>
      </dsp:nvSpPr>
      <dsp:spPr>
        <a:xfrm rot="5400000">
          <a:off x="4290829" y="-1608915"/>
          <a:ext cx="1047750" cy="4531486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800" kern="1200" dirty="0" smtClean="0"/>
            <a:t>日本語の入力ができるようになる</a:t>
          </a:r>
          <a:endParaRPr kumimoji="1" lang="ja-JP" alt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800" kern="1200" dirty="0" smtClean="0"/>
            <a:t>メールの送受信ができるようになる</a:t>
          </a:r>
          <a:endParaRPr kumimoji="1" lang="ja-JP" altLang="en-US" sz="1800" kern="1200" dirty="0"/>
        </a:p>
      </dsp:txBody>
      <dsp:txXfrm rot="-5400000">
        <a:off x="2548962" y="184099"/>
        <a:ext cx="4480339" cy="945456"/>
      </dsp:txXfrm>
    </dsp:sp>
    <dsp:sp modelId="{8F688060-1D8A-4FC1-897A-17D6C161F6E8}">
      <dsp:nvSpPr>
        <dsp:cNvPr id="0" name=""/>
        <dsp:cNvSpPr/>
      </dsp:nvSpPr>
      <dsp:spPr>
        <a:xfrm>
          <a:off x="0" y="1984"/>
          <a:ext cx="2548961" cy="130968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2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500" kern="1200" dirty="0" smtClean="0"/>
            <a:t>メール</a:t>
          </a:r>
          <a:endParaRPr kumimoji="1" lang="ja-JP" altLang="en-US" sz="3500" kern="1200" dirty="0"/>
        </a:p>
      </dsp:txBody>
      <dsp:txXfrm>
        <a:off x="63934" y="65918"/>
        <a:ext cx="2421093" cy="1181819"/>
      </dsp:txXfrm>
    </dsp:sp>
    <dsp:sp modelId="{4D4E7801-1E78-4548-AE52-1440506E6CA0}">
      <dsp:nvSpPr>
        <dsp:cNvPr id="0" name=""/>
        <dsp:cNvSpPr/>
      </dsp:nvSpPr>
      <dsp:spPr>
        <a:xfrm rot="5400000">
          <a:off x="4290829" y="-233743"/>
          <a:ext cx="1047750" cy="4531486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800" kern="1200" dirty="0" smtClean="0"/>
            <a:t>ネットサーフィンができるようになる</a:t>
          </a:r>
          <a:endParaRPr kumimoji="1" lang="ja-JP" alt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800" kern="1200" dirty="0" smtClean="0"/>
            <a:t>簡単な検索ができるようになる</a:t>
          </a:r>
          <a:endParaRPr kumimoji="1" lang="ja-JP" altLang="en-US" sz="1800" kern="1200" dirty="0"/>
        </a:p>
      </dsp:txBody>
      <dsp:txXfrm rot="-5400000">
        <a:off x="2548962" y="1559271"/>
        <a:ext cx="4480339" cy="945456"/>
      </dsp:txXfrm>
    </dsp:sp>
    <dsp:sp modelId="{AA16183B-9D39-4021-AC03-D4631EB97B11}">
      <dsp:nvSpPr>
        <dsp:cNvPr id="0" name=""/>
        <dsp:cNvSpPr/>
      </dsp:nvSpPr>
      <dsp:spPr>
        <a:xfrm>
          <a:off x="0" y="1377156"/>
          <a:ext cx="2548961" cy="1309687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3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500" kern="1200" dirty="0" smtClean="0"/>
            <a:t>インターネット</a:t>
          </a:r>
          <a:endParaRPr kumimoji="1" lang="ja-JP" altLang="en-US" sz="3500" kern="1200" dirty="0"/>
        </a:p>
      </dsp:txBody>
      <dsp:txXfrm>
        <a:off x="63934" y="1441090"/>
        <a:ext cx="2421093" cy="1181819"/>
      </dsp:txXfrm>
    </dsp:sp>
    <dsp:sp modelId="{69C85AC6-8551-4667-A75F-9B9A7C637841}">
      <dsp:nvSpPr>
        <dsp:cNvPr id="0" name=""/>
        <dsp:cNvSpPr/>
      </dsp:nvSpPr>
      <dsp:spPr>
        <a:xfrm rot="5400000">
          <a:off x="4290829" y="1141428"/>
          <a:ext cx="1047750" cy="4531486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800" kern="1200" dirty="0" smtClean="0"/>
            <a:t>ワードを使ってはがきが作成できるようになる</a:t>
          </a:r>
          <a:endParaRPr kumimoji="1" lang="ja-JP" alt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800" kern="1200" dirty="0" smtClean="0"/>
            <a:t>プリンタで印刷できるようになる</a:t>
          </a:r>
          <a:endParaRPr kumimoji="1" lang="ja-JP" altLang="en-US" sz="1800" kern="1200" dirty="0"/>
        </a:p>
      </dsp:txBody>
      <dsp:txXfrm rot="-5400000">
        <a:off x="2548962" y="2934443"/>
        <a:ext cx="4480339" cy="945456"/>
      </dsp:txXfrm>
    </dsp:sp>
    <dsp:sp modelId="{75FA0E9A-3609-473E-B465-43FE8BA015F6}">
      <dsp:nvSpPr>
        <dsp:cNvPr id="0" name=""/>
        <dsp:cNvSpPr/>
      </dsp:nvSpPr>
      <dsp:spPr>
        <a:xfrm>
          <a:off x="0" y="2752328"/>
          <a:ext cx="2548961" cy="1309687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500" kern="1200" dirty="0" smtClean="0"/>
            <a:t>年賀状作成</a:t>
          </a:r>
          <a:endParaRPr kumimoji="1" lang="ja-JP" altLang="en-US" sz="3500" kern="1200" dirty="0"/>
        </a:p>
      </dsp:txBody>
      <dsp:txXfrm>
        <a:off x="63934" y="2816262"/>
        <a:ext cx="2421093" cy="11818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2D0E6C87-56E5-48BE-AEA9-A6AA897E4D8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28135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06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B20757BB-2244-408A-8F6C-619D6E5EAC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524693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0B8C5-5186-453D-AD4C-0A623DC9FCC9}" type="datetime1">
              <a:rPr lang="ja-JP" altLang="en-US" smtClean="0"/>
              <a:t>2011/5/7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リエゾンゼミパワーポイント入門</a:t>
            </a: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0E699-3330-4882-A188-6E3E1EFC6C5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BDBD1-2902-4B38-A5FE-69A6B0F12BE1}" type="datetime1">
              <a:rPr lang="ja-JP" altLang="en-US" smtClean="0"/>
              <a:t>2011/5/7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リエゾンゼミパワーポイント入門</a:t>
            </a: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C6395-29A7-45F4-AE1E-498C0BF1EAC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FC63A-10B6-492F-B6D4-BCEA2C84864A}" type="datetime1">
              <a:rPr lang="ja-JP" altLang="en-US" smtClean="0"/>
              <a:t>2011/5/7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リエゾンゼミパワーポイント入門</a:t>
            </a: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E4E69-D9FB-4E6E-8044-796D7ACBDD8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7300D52-3ED9-4E2D-9DC6-157267015CB3}" type="datetime1">
              <a:rPr lang="ja-JP" altLang="en-US" smtClean="0"/>
              <a:t>2011/5/7</a:t>
            </a:fld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ja-JP" altLang="en-US" smtClean="0"/>
              <a:t>リエゾンゼミパワーポイント入門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D6B93B3-497E-4D7D-9EC9-7889A119EF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タイトル、コンテンツ、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EFE85-D6E5-4A7F-AC82-FD236349210D}" type="datetime1">
              <a:rPr lang="ja-JP" altLang="en-US" smtClean="0"/>
              <a:t>2011/5/7</a:t>
            </a:fld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リエゾンゼミパワーポイント入門</a:t>
            </a:r>
            <a:endParaRPr lang="en-US" altLang="ja-JP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B33B85-A3A7-4770-ABD9-ECFDF934FC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>
  <p:cSld name="タイトル、2 つのコンテンツ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566738" y="1752600"/>
            <a:ext cx="3924300" cy="20574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566738" y="3962400"/>
            <a:ext cx="3924300" cy="20574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3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87E3DB-7467-48D7-A55E-0B94966CD44A}" type="datetime1">
              <a:rPr lang="ja-JP" altLang="en-US" smtClean="0"/>
              <a:t>2011/5/7</a:t>
            </a:fld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リエゾンゼミパワーポイント入門</a:t>
            </a:r>
            <a:endParaRPr lang="en-US" altLang="ja-JP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3B58D2-C54E-4E57-A472-6403336A1AB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2" name="サブタイトル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8D8DBF4-9834-4F4D-9006-0FBF21E7E48E}" type="datetime1">
              <a:rPr lang="ja-JP" altLang="en-US" smtClean="0"/>
              <a:t>2011/5/7</a:t>
            </a:fld>
            <a:endParaRPr lang="ja-JP" altLang="en-US"/>
          </a:p>
        </p:txBody>
      </p:sp>
      <p:sp>
        <p:nvSpPr>
          <p:cNvPr id="20" name="フッター プレースホルダー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ja-JP" altLang="en-US" smtClean="0"/>
              <a:t>リエゾンゼミパワーポイント入門</a:t>
            </a:r>
            <a:endParaRPr lang="ja-JP" altLang="en-US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100E699-3330-4882-A188-6E3E1EFC6C50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円/楕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6763D58-796E-4894-8D25-F3537E213398}" type="datetime1">
              <a:rPr lang="ja-JP" altLang="en-US" smtClean="0"/>
              <a:t>2011/5/7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ja-JP" altLang="en-US" smtClean="0"/>
              <a:t>リエゾンゼミパワーポイント入門</a:t>
            </a: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28AB92C-0D30-4A01-965D-ADCF7C3505E2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7E09FB9-8059-4990-824F-A98F8EAF3867}" type="datetime1">
              <a:rPr lang="ja-JP" altLang="en-US" smtClean="0"/>
              <a:t>2011/5/7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ja-JP" altLang="en-US" smtClean="0"/>
              <a:t>リエゾンゼミパワーポイント入門</a:t>
            </a: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EECF11-C513-4FB1-94B7-FC471F5CF98F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" name="正方形/長方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円/楕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円/楕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0BC5E6E-D740-494C-AED5-8B64ECE5915C}" type="datetime1">
              <a:rPr lang="ja-JP" altLang="en-US" smtClean="0"/>
              <a:t>2011/5/7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ja-JP" altLang="en-US" smtClean="0"/>
              <a:t>リエゾンゼミパワーポイント入門</a:t>
            </a: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FD7E21D-171C-4200-A29D-C832D8F96CDC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E1B7EBB-1A57-449A-B05F-3AFB07D564AF}" type="datetime1">
              <a:rPr lang="ja-JP" altLang="en-US" smtClean="0"/>
              <a:t>2011/5/7</a:t>
            </a:fld>
            <a:endParaRPr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ja-JP" altLang="en-US" smtClean="0"/>
              <a:t>リエゾンゼミパワーポイント入門</a:t>
            </a:r>
            <a:endParaRPr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E32DCF2-C5DC-4DCC-BBB4-F64291F2A5E7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89B2-726C-4E46-A863-A1CD48BF284C}" type="datetime1">
              <a:rPr lang="ja-JP" altLang="en-US" smtClean="0"/>
              <a:t>2011/5/7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リエゾンゼミパワーポイント入門</a:t>
            </a: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AB92C-0D30-4A01-965D-ADCF7C3505E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585C1A5-D375-4149-B62B-115A01125197}" type="datetime1">
              <a:rPr lang="ja-JP" altLang="en-US" smtClean="0"/>
              <a:t>2011/5/7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ja-JP" altLang="en-US" smtClean="0"/>
              <a:t>リエゾンゼミパワーポイント入門</a:t>
            </a: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0B59209-7B98-4F39-B708-C34CB58CF4AB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75B3FD6-AC39-449A-A345-D70F9A9A93EF}" type="datetime1">
              <a:rPr lang="ja-JP" altLang="en-US" smtClean="0"/>
              <a:t>2011/5/7</a:t>
            </a:fld>
            <a:endParaRPr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ja-JP" altLang="en-US" smtClean="0"/>
              <a:t>リエゾンゼミパワーポイント入門</a:t>
            </a: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FDBDC34-E571-4E33-9EAE-7E556E627633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6" name="正方形/長方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CF9DA31-4524-4116-962B-FE2A3C733238}" type="datetime1">
              <a:rPr lang="ja-JP" altLang="en-US" smtClean="0"/>
              <a:t>2011/5/7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ja-JP" altLang="en-US" smtClean="0"/>
              <a:t>リエゾンゼミパワーポイント入門</a:t>
            </a: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21F2CC9-633F-4985-B11A-49D9FD28787B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C7A60A8-9168-4023-8959-FFDC33101E9A}" type="datetime1">
              <a:rPr lang="ja-JP" altLang="en-US" smtClean="0"/>
              <a:t>2011/5/7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ja-JP" altLang="en-US" smtClean="0"/>
              <a:t>リエゾンゼミパワーポイント入門</a:t>
            </a: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10168BC-0F0D-4370-9796-777C4D329042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9" name="フローチャート: 処理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フローチャート: 処理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78F2938-0687-43DE-94AA-9793851DB84E}" type="datetime1">
              <a:rPr lang="ja-JP" altLang="en-US" smtClean="0"/>
              <a:t>2011/5/7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ja-JP" altLang="en-US" smtClean="0"/>
              <a:t>リエゾンゼミパワーポイント入門</a:t>
            </a: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21F2CC9-633F-4985-B11A-49D9FD28787B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D24E51-1D52-4FE2-8733-E2EEAC05F0FB}" type="datetime1">
              <a:rPr lang="ja-JP" altLang="en-US" smtClean="0"/>
              <a:t>2011/5/7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ja-JP" altLang="en-US" smtClean="0"/>
              <a:t>リエゾンゼミパワーポイント入門</a:t>
            </a: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21F2CC9-633F-4985-B11A-49D9FD28787B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2" name="サブタイトル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B6767C-A50C-4E84-8E89-0320E8290B01}" type="datetimeFigureOut">
              <a:rPr kumimoji="1" lang="ja-JP" alt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2011/5/7</a:t>
            </a:fld>
            <a:endParaRPr kumimoji="1" lang="ja-JP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0" name="フッター プレースホルダー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2DE6F7-F031-4EA1-A531-17E84ED58B00}" type="slidenum">
              <a:rPr kumimoji="1" lang="ja-JP" alt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kumimoji="1" lang="ja-JP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円/楕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black"/>
              </a:solidFill>
            </a:endParaRPr>
          </a:p>
        </p:txBody>
      </p:sp>
      <p:sp>
        <p:nvSpPr>
          <p:cNvPr id="9" name="円/楕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6621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B6767C-A50C-4E84-8E89-0320E8290B01}" type="datetimeFigureOut">
              <a:rPr kumimoji="1" lang="ja-JP" alt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2011/5/7</a:t>
            </a:fld>
            <a:endParaRPr kumimoji="1" lang="ja-JP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2DE6F7-F031-4EA1-A531-17E84ED58B00}" type="slidenum">
              <a:rPr kumimoji="1" lang="ja-JP" alt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kumimoji="1" lang="ja-JP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9721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B6767C-A50C-4E84-8E89-0320E8290B01}" type="datetimeFigureOut">
              <a:rPr kumimoji="1" lang="ja-JP" alt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2011/5/7</a:t>
            </a:fld>
            <a:endParaRPr kumimoji="1" lang="ja-JP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2DE6F7-F031-4EA1-A531-17E84ED58B00}" type="slidenum">
              <a:rPr kumimoji="1" lang="ja-JP" alt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kumimoji="1" lang="ja-JP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正方形/長方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8" name="円/楕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black"/>
              </a:solidFill>
            </a:endParaRPr>
          </a:p>
        </p:txBody>
      </p:sp>
      <p:sp>
        <p:nvSpPr>
          <p:cNvPr id="9" name="円/楕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58430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B6767C-A50C-4E84-8E89-0320E8290B01}" type="datetimeFigureOut">
              <a:rPr kumimoji="1" lang="ja-JP" alt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2011/5/7</a:t>
            </a:fld>
            <a:endParaRPr kumimoji="1" lang="ja-JP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2DE6F7-F031-4EA1-A531-17E84ED58B00}" type="slidenum">
              <a:rPr kumimoji="1" lang="ja-JP" alt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kumimoji="1" lang="ja-JP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582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87DBF-FC1B-4957-AC2C-A80558CB2423}" type="datetime1">
              <a:rPr lang="ja-JP" altLang="en-US" smtClean="0"/>
              <a:t>2011/5/7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リエゾンゼミパワーポイント入門</a:t>
            </a: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ECF11-C513-4FB1-94B7-FC471F5CF98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B6767C-A50C-4E84-8E89-0320E8290B01}" type="datetimeFigureOut">
              <a:rPr kumimoji="1" lang="ja-JP" alt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2011/5/7</a:t>
            </a:fld>
            <a:endParaRPr kumimoji="1" lang="ja-JP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2DE6F7-F031-4EA1-A531-17E84ED58B00}" type="slidenum">
              <a:rPr kumimoji="1" lang="ja-JP" alt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kumimoji="1" lang="ja-JP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2718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B6767C-A50C-4E84-8E89-0320E8290B01}" type="datetimeFigureOut">
              <a:rPr kumimoji="1" lang="ja-JP" alt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2011/5/7</a:t>
            </a:fld>
            <a:endParaRPr kumimoji="1" lang="ja-JP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2DE6F7-F031-4EA1-A531-17E84ED58B00}" type="slidenum">
              <a:rPr kumimoji="1" lang="ja-JP" alt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kumimoji="1" lang="ja-JP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6686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B6767C-A50C-4E84-8E89-0320E8290B01}" type="datetimeFigureOut">
              <a:rPr kumimoji="1" lang="ja-JP" alt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2011/5/7</a:t>
            </a:fld>
            <a:endParaRPr kumimoji="1" lang="ja-JP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2DE6F7-F031-4EA1-A531-17E84ED58B00}" type="slidenum">
              <a:rPr kumimoji="1" lang="ja-JP" alt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kumimoji="1" lang="ja-JP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正方形/長方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50751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B6767C-A50C-4E84-8E89-0320E8290B01}" type="datetimeFigureOut">
              <a:rPr kumimoji="1" lang="ja-JP" alt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2011/5/7</a:t>
            </a:fld>
            <a:endParaRPr kumimoji="1" lang="ja-JP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2DE6F7-F031-4EA1-A531-17E84ED58B00}" type="slidenum">
              <a:rPr kumimoji="1" lang="ja-JP" alt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kumimoji="1" lang="ja-JP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16555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B6767C-A50C-4E84-8E89-0320E8290B01}" type="datetimeFigureOut">
              <a:rPr kumimoji="1" lang="ja-JP" alt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2011/5/7</a:t>
            </a:fld>
            <a:endParaRPr kumimoji="1" lang="ja-JP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2DE6F7-F031-4EA1-A531-17E84ED58B00}" type="slidenum">
              <a:rPr kumimoji="1" lang="ja-JP" alt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kumimoji="1" lang="ja-JP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/>
              <a:buNone/>
            </a:pPr>
            <a:endParaRPr kumimoji="0" lang="en-US" sz="3200">
              <a:solidFill>
                <a:prstClr val="black"/>
              </a:solidFill>
              <a:latin typeface="Gill Sans MT"/>
              <a:ea typeface="+mn-ea"/>
            </a:endParaRP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9" name="フローチャート: 処理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10" name="フローチャート: 処理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0" lang="en-US" dirty="0">
              <a:solidFill>
                <a:prstClr val="white"/>
              </a:solidFill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89171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B6767C-A50C-4E84-8E89-0320E8290B01}" type="datetimeFigureOut">
              <a:rPr kumimoji="1" lang="ja-JP" alt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2011/5/7</a:t>
            </a:fld>
            <a:endParaRPr kumimoji="1" lang="ja-JP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2DE6F7-F031-4EA1-A531-17E84ED58B00}" type="slidenum">
              <a:rPr kumimoji="1" lang="ja-JP" alt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kumimoji="1" lang="ja-JP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61996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B6767C-A50C-4E84-8E89-0320E8290B01}" type="datetimeFigureOut">
              <a:rPr kumimoji="1" lang="ja-JP" alt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2011/5/7</a:t>
            </a:fld>
            <a:endParaRPr kumimoji="1" lang="ja-JP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2DE6F7-F031-4EA1-A531-17E84ED58B00}" type="slidenum">
              <a:rPr kumimoji="1" lang="ja-JP" alt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kumimoji="1" lang="ja-JP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114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EF656-52BD-41D3-8FB3-BD615B16C946}" type="datetime1">
              <a:rPr lang="ja-JP" altLang="en-US" smtClean="0"/>
              <a:t>2011/5/7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リエゾンゼミパワーポイント入門</a:t>
            </a: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7E21D-171C-4200-A29D-C832D8F96CD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AE7FD-5C33-4D35-997B-9930A3EA18DE}" type="datetime1">
              <a:rPr lang="ja-JP" altLang="en-US" smtClean="0"/>
              <a:t>2011/5/7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リエゾンゼミパワーポイント入門</a:t>
            </a: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2DCF2-C5DC-4DCC-BBB4-F64291F2A5E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59BED-E9A7-4E0B-9850-E376BE8AAC9F}" type="datetime1">
              <a:rPr lang="ja-JP" altLang="en-US" smtClean="0"/>
              <a:t>2011/5/7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リエゾンゼミパワーポイント入門</a:t>
            </a: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59209-7B98-4F39-B708-C34CB58CF4A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40808-A861-4418-841A-3AAA562335B8}" type="datetime1">
              <a:rPr lang="ja-JP" altLang="en-US" smtClean="0"/>
              <a:t>2011/5/7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リエゾンゼミパワーポイント入門</a:t>
            </a: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BDC34-E571-4E33-9EAE-7E556E62763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A7701-D662-4ACD-8F96-3A75675C2F5E}" type="datetime1">
              <a:rPr lang="ja-JP" altLang="en-US" smtClean="0"/>
              <a:t>2011/5/7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リエゾンゼミパワーポイント入門</a:t>
            </a: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7F1FE-9B25-4C6E-88F3-8DDCFFA3B4D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1D01F-BCD3-494C-93C7-725D013992FD}" type="datetime1">
              <a:rPr lang="ja-JP" altLang="en-US" smtClean="0"/>
              <a:t>2011/5/7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リエゾンゼミパワーポイント入門</a:t>
            </a: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168BC-0F0D-4370-9796-777C4D32904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4099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7076274-F7CB-48A9-98B1-DEEC87650B20}" type="datetime1">
              <a:rPr lang="ja-JP" altLang="en-US" smtClean="0"/>
              <a:t>2011/5/7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ja-JP" altLang="en-US" smtClean="0"/>
              <a:t>リエゾンゼミパワーポイント入門</a:t>
            </a: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21F2CC9-633F-4985-B11A-49D9FD28787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21" r:id="rId12"/>
    <p:sldLayoutId id="2147483722" r:id="rId13"/>
    <p:sldLayoutId id="2147483723" r:id="rId14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パイ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円/楕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ドーナ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タイトル プレースホルダー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24" name="日付プレースホルダー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2912FF35-AC9E-49DF-B6E7-E36DA84B5173}" type="datetime1">
              <a:rPr lang="ja-JP" altLang="en-US" smtClean="0"/>
              <a:t>2011/5/7</a:t>
            </a:fld>
            <a:endParaRPr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r>
              <a:rPr lang="ja-JP" altLang="en-US" smtClean="0"/>
              <a:t>リエゾンゼミパワーポイント入門</a:t>
            </a:r>
            <a:endParaRPr lang="ja-JP" altLang="en-US"/>
          </a:p>
        </p:txBody>
      </p:sp>
      <p:sp>
        <p:nvSpPr>
          <p:cNvPr id="22" name="スライド番号プレースホルダー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E21F2CC9-633F-4985-B11A-49D9FD28787B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5" name="正方形/長方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1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パイ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8" name="円/楕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11" name="ドーナ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5" name="タイトル プレースホルダー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24" name="日付プレースホルダー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E2B6767C-A50C-4E84-8E89-0320E8290B01}" type="datetimeFigureOut">
              <a:rPr kumimoji="1" lang="ja-JP" altLang="en-US" smtClean="0">
                <a:solidFill>
                  <a:srgbClr val="E7DEC9">
                    <a:shade val="50000"/>
                    <a:satMod val="200000"/>
                  </a:srgbClr>
                </a:solidFill>
                <a:latin typeface="Gill Sans MT"/>
                <a:ea typeface="HGｺﾞｼｯｸE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2011/5/7</a:t>
            </a:fld>
            <a:endParaRPr kumimoji="1" lang="ja-JP" altLang="en-US">
              <a:solidFill>
                <a:srgbClr val="E7DEC9">
                  <a:shade val="50000"/>
                  <a:satMod val="200000"/>
                </a:srgbClr>
              </a:solidFill>
              <a:latin typeface="Gill Sans MT"/>
              <a:ea typeface="HGｺﾞｼｯｸE"/>
            </a:endParaRPr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>
              <a:solidFill>
                <a:srgbClr val="E7DEC9">
                  <a:shade val="50000"/>
                  <a:satMod val="200000"/>
                </a:srgbClr>
              </a:solidFill>
              <a:latin typeface="Gill Sans MT"/>
              <a:ea typeface="HGｺﾞｼｯｸE"/>
            </a:endParaRPr>
          </a:p>
        </p:txBody>
      </p:sp>
      <p:sp>
        <p:nvSpPr>
          <p:cNvPr id="22" name="スライド番号プレースホルダー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E2DE6F7-F031-4EA1-A531-17E84ED58B00}" type="slidenum">
              <a:rPr kumimoji="1" lang="ja-JP" altLang="en-US" smtClean="0">
                <a:solidFill>
                  <a:srgbClr val="E7DEC9">
                    <a:shade val="50000"/>
                    <a:satMod val="200000"/>
                  </a:srgbClr>
                </a:solidFill>
                <a:latin typeface="Gill Sans MT"/>
                <a:ea typeface="HGｺﾞｼｯｸE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>
              <a:solidFill>
                <a:srgbClr val="E7DEC9">
                  <a:shade val="50000"/>
                  <a:satMod val="200000"/>
                </a:srgbClr>
              </a:solidFill>
              <a:latin typeface="Gill Sans MT"/>
              <a:ea typeface="HGｺﾞｼｯｸE"/>
            </a:endParaRPr>
          </a:p>
        </p:txBody>
      </p:sp>
      <p:sp>
        <p:nvSpPr>
          <p:cNvPr id="15" name="正方形/長方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344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txStyles>
    <p:titleStyle>
      <a:lvl1pPr algn="l" rtl="0" eaLnBrk="1" latinLnBrk="0" hangingPunct="1">
        <a:spcBef>
          <a:spcPct val="0"/>
        </a:spcBef>
        <a:buNone/>
        <a:defRPr kumimoji="1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高齢者向けパソコン講習会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smtClean="0"/>
              <a:t>計画</a:t>
            </a:r>
            <a:r>
              <a:rPr lang="ja-JP" altLang="en-US" dirty="0"/>
              <a:t>案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724128" y="5589240"/>
            <a:ext cx="3067432" cy="1002872"/>
          </a:xfrm>
        </p:spPr>
        <p:txBody>
          <a:bodyPr/>
          <a:lstStyle/>
          <a:p>
            <a:pPr algn="r"/>
            <a:r>
              <a:rPr kumimoji="1" lang="ja-JP" altLang="en-US" dirty="0" smtClean="0"/>
              <a:t>社会福祉学科１年</a:t>
            </a:r>
            <a:endParaRPr kumimoji="1" lang="en-US" altLang="ja-JP" dirty="0" smtClean="0"/>
          </a:p>
          <a:p>
            <a:pPr algn="r"/>
            <a:r>
              <a:rPr lang="ja-JP" altLang="en-US" dirty="0" smtClean="0"/>
              <a:t>福祉</a:t>
            </a:r>
            <a:r>
              <a:rPr lang="ja-JP" altLang="en-US" dirty="0"/>
              <a:t>太郎</a:t>
            </a:r>
            <a:endParaRPr kumimoji="1" lang="ja-JP" altLang="en-US" dirty="0"/>
          </a:p>
        </p:txBody>
      </p:sp>
      <p:pic>
        <p:nvPicPr>
          <p:cNvPr id="1029" name="Picture 5" descr="C:\Users\Makoto\AppData\Local\Microsoft\Windows\Temporary Internet Files\Content.IE5\XSD1VGOC\MC90033439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8275" y="2646363"/>
            <a:ext cx="2105893" cy="2030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528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目次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パソコン講習会の目的</a:t>
            </a:r>
            <a:endParaRPr kumimoji="1" lang="en-US" altLang="ja-JP" dirty="0" smtClean="0"/>
          </a:p>
          <a:p>
            <a:r>
              <a:rPr lang="ja-JP" altLang="en-US" dirty="0" smtClean="0"/>
              <a:t>ニーズの調査と結果</a:t>
            </a:r>
            <a:endParaRPr lang="en-US" altLang="ja-JP" dirty="0" smtClean="0"/>
          </a:p>
          <a:p>
            <a:r>
              <a:rPr lang="ja-JP" altLang="en-US" dirty="0" smtClean="0"/>
              <a:t>講習内容と目標設定</a:t>
            </a:r>
            <a:endParaRPr lang="en-US" altLang="ja-JP" dirty="0" smtClean="0"/>
          </a:p>
          <a:p>
            <a:r>
              <a:rPr lang="ja-JP" altLang="en-US" dirty="0"/>
              <a:t>日程</a:t>
            </a:r>
            <a:r>
              <a:rPr lang="ja-JP" altLang="en-US" dirty="0" smtClean="0"/>
              <a:t>計画</a:t>
            </a:r>
            <a:endParaRPr lang="en-US" altLang="ja-JP" dirty="0" smtClean="0"/>
          </a:p>
          <a:p>
            <a:r>
              <a:rPr lang="ja-JP" altLang="en-US" dirty="0" smtClean="0"/>
              <a:t>費用概算見積</a:t>
            </a:r>
            <a:endParaRPr lang="en-US" altLang="ja-JP" dirty="0" smtClean="0"/>
          </a:p>
          <a:p>
            <a:r>
              <a:rPr lang="ja-JP" altLang="en-US" dirty="0" smtClean="0"/>
              <a:t>問題点と考察</a:t>
            </a:r>
            <a:endParaRPr lang="en-US" altLang="ja-JP" dirty="0" smtClean="0"/>
          </a:p>
          <a:p>
            <a:r>
              <a:rPr lang="ja-JP" altLang="en-US" dirty="0"/>
              <a:t>まとめ</a:t>
            </a:r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D20FDD-E025-4241-A1B1-1164DC91DA1A}" type="datetime1">
              <a:rPr lang="ja-JP" altLang="en-US" smtClean="0"/>
              <a:t>2011/5/7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 smtClean="0"/>
              <a:t>リエゾンゼミパワーポイント入門</a:t>
            </a: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AB92C-0D30-4A01-965D-ADCF7C3505E2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  <p:pic>
        <p:nvPicPr>
          <p:cNvPr id="4099" name="Picture 3" descr="C:\Users\Makoto\AppData\Local\Microsoft\Windows\Temporary Internet Files\Content.IE5\JYBHTKK0\MC90023443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717032"/>
            <a:ext cx="3043473" cy="2071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42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パソコン講習会の目的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261120"/>
          </a:xfrm>
        </p:spPr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地域の高齢者に基本的な</a:t>
            </a:r>
            <a:r>
              <a:rPr kumimoji="1" lang="en-US" altLang="ja-JP" dirty="0" smtClean="0"/>
              <a:t>ICT(Information Communication Technology)</a:t>
            </a:r>
            <a:r>
              <a:rPr kumimoji="1" lang="ja-JP" altLang="en-US" dirty="0" smtClean="0"/>
              <a:t>のスキルを身につけていただく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2AC1EF-247B-4364-8405-7BC404B2AC18}" type="datetime1">
              <a:rPr lang="ja-JP" altLang="en-US" smtClean="0"/>
              <a:t>2011/5/7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 smtClean="0"/>
              <a:t>リエゾンゼミパワーポイント入門</a:t>
            </a: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AB92C-0D30-4A01-965D-ADCF7C3505E2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  <p:sp>
        <p:nvSpPr>
          <p:cNvPr id="7" name="下矢印 6"/>
          <p:cNvSpPr/>
          <p:nvPr/>
        </p:nvSpPr>
        <p:spPr>
          <a:xfrm>
            <a:off x="4355976" y="2984376"/>
            <a:ext cx="1512168" cy="1008112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051720" y="4221088"/>
            <a:ext cx="6120680" cy="14401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schemeClr val="tx1"/>
                </a:solidFill>
              </a:rPr>
              <a:t>情報格差</a:t>
            </a:r>
            <a:r>
              <a:rPr lang="en-US" altLang="ja-JP" sz="3200" dirty="0" smtClean="0">
                <a:solidFill>
                  <a:schemeClr val="tx1"/>
                </a:solidFill>
              </a:rPr>
              <a:t>(Digital divide)</a:t>
            </a:r>
          </a:p>
          <a:p>
            <a:pPr algn="ctr"/>
            <a:r>
              <a:rPr lang="ja-JP" altLang="en-US" sz="3200" dirty="0" smtClean="0">
                <a:solidFill>
                  <a:schemeClr val="tx1"/>
                </a:solidFill>
              </a:rPr>
              <a:t>を軽減</a:t>
            </a:r>
            <a:r>
              <a:rPr lang="ja-JP" altLang="en-US" sz="3200" dirty="0">
                <a:solidFill>
                  <a:schemeClr val="tx1"/>
                </a:solidFill>
              </a:rPr>
              <a:t>する</a:t>
            </a:r>
            <a:endParaRPr lang="en-US" altLang="ja-JP" sz="3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5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ニーズの調査と結果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189112"/>
          </a:xfrm>
        </p:spPr>
        <p:txBody>
          <a:bodyPr/>
          <a:lstStyle/>
          <a:p>
            <a:r>
              <a:rPr kumimoji="1" lang="ja-JP" altLang="en-US" dirty="0" smtClean="0"/>
              <a:t>どのようなニーズがあるのか国見地区の高齢者１００名にアンケートを実施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5820A0-F48F-47A8-8C5F-F54088F0D578}" type="datetime1">
              <a:rPr lang="ja-JP" altLang="en-US" smtClean="0"/>
              <a:t>2011/5/7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 smtClean="0"/>
              <a:t>リエゾンゼミパワーポイント入門</a:t>
            </a: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AB92C-0D30-4A01-965D-ADCF7C3505E2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  <p:graphicFrame>
        <p:nvGraphicFramePr>
          <p:cNvPr id="7" name="グラフ 6"/>
          <p:cNvGraphicFramePr/>
          <p:nvPr>
            <p:extLst>
              <p:ext uri="{D42A27DB-BD31-4B8C-83A1-F6EECF244321}">
                <p14:modId xmlns:p14="http://schemas.microsoft.com/office/powerpoint/2010/main" val="97607772"/>
              </p:ext>
            </p:extLst>
          </p:nvPr>
        </p:nvGraphicFramePr>
        <p:xfrm>
          <a:off x="1907704" y="2636912"/>
          <a:ext cx="6408712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4322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講習内容と目標設定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AB110C-806F-4BA1-BD8C-4342B66F3F05}" type="datetime1">
              <a:rPr lang="ja-JP" altLang="en-US" smtClean="0"/>
              <a:t>2011/5/7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 smtClean="0"/>
              <a:t>リエゾンゼミパワーポイント入門</a:t>
            </a: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AB92C-0D30-4A01-965D-ADCF7C3505E2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  <p:graphicFrame>
        <p:nvGraphicFramePr>
          <p:cNvPr id="7" name="図表 6"/>
          <p:cNvGraphicFramePr/>
          <p:nvPr>
            <p:extLst>
              <p:ext uri="{D42A27DB-BD31-4B8C-83A1-F6EECF244321}">
                <p14:modId xmlns:p14="http://schemas.microsoft.com/office/powerpoint/2010/main" val="1000353695"/>
              </p:ext>
            </p:extLst>
          </p:nvPr>
        </p:nvGraphicFramePr>
        <p:xfrm>
          <a:off x="1547664" y="1844824"/>
          <a:ext cx="708044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67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日程計画</a:t>
            </a:r>
            <a:endParaRPr kumimoji="1" lang="ja-JP" altLang="en-US" dirty="0"/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1649816"/>
              </p:ext>
            </p:extLst>
          </p:nvPr>
        </p:nvGraphicFramePr>
        <p:xfrm>
          <a:off x="1435100" y="1447800"/>
          <a:ext cx="7499349" cy="4789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9783"/>
                <a:gridCol w="2499783"/>
                <a:gridCol w="2499783"/>
              </a:tblGrid>
              <a:tr h="6109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日程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時間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内容</a:t>
                      </a:r>
                      <a:endParaRPr kumimoji="1" lang="en-US" altLang="ja-JP" sz="2400" dirty="0" smtClean="0"/>
                    </a:p>
                  </a:txBody>
                  <a:tcPr anchor="ctr"/>
                </a:tc>
              </a:tr>
              <a:tr h="139284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１日目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１０時～１５時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メール</a:t>
                      </a:r>
                      <a:endParaRPr kumimoji="1" lang="ja-JP" altLang="en-US" sz="2400" dirty="0"/>
                    </a:p>
                  </a:txBody>
                  <a:tcPr anchor="ctr"/>
                </a:tc>
              </a:tr>
              <a:tr h="139284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２日目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 smtClean="0"/>
                        <a:t>１０時～１５時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インターネット</a:t>
                      </a:r>
                      <a:endParaRPr kumimoji="1" lang="ja-JP" altLang="en-US" sz="2400" dirty="0"/>
                    </a:p>
                  </a:txBody>
                  <a:tcPr anchor="ctr"/>
                </a:tc>
              </a:tr>
              <a:tr h="139284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３日目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１０時～１５時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年賀状作成</a:t>
                      </a:r>
                      <a:endParaRPr kumimoji="1" lang="ja-JP" altLang="en-US" sz="2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F2AABD-002A-49D9-AA08-A71EB8CEFC55}" type="datetime1">
              <a:rPr lang="ja-JP" altLang="en-US" smtClean="0"/>
              <a:t>2011/5/7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 smtClean="0"/>
              <a:t>リエゾンゼミパワーポイント入門</a:t>
            </a: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AB92C-0D30-4A01-965D-ADCF7C3505E2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2891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費用概算見積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5410200"/>
          </a:xfrm>
        </p:spPr>
        <p:txBody>
          <a:bodyPr/>
          <a:lstStyle/>
          <a:p>
            <a:r>
              <a:rPr kumimoji="1" lang="ja-JP" altLang="en-US" dirty="0" smtClean="0"/>
              <a:t>収入の部　</a:t>
            </a:r>
            <a:r>
              <a:rPr kumimoji="1" lang="en-US" altLang="ja-JP" dirty="0" smtClean="0"/>
              <a:t>60,000</a:t>
            </a:r>
            <a:r>
              <a:rPr kumimoji="1" lang="ja-JP" altLang="en-US" dirty="0" smtClean="0"/>
              <a:t>円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受講料合計　</a:t>
            </a:r>
            <a:r>
              <a:rPr lang="en-US" altLang="ja-JP" dirty="0" smtClean="0"/>
              <a:t>30,000</a:t>
            </a:r>
            <a:r>
              <a:rPr lang="ja-JP" altLang="en-US" dirty="0" smtClean="0"/>
              <a:t>円（＠</a:t>
            </a:r>
            <a:r>
              <a:rPr lang="en-US" altLang="ja-JP" dirty="0" smtClean="0"/>
              <a:t>1,000</a:t>
            </a:r>
            <a:r>
              <a:rPr lang="ja-JP" altLang="en-US" dirty="0" smtClean="0"/>
              <a:t>円</a:t>
            </a:r>
            <a:r>
              <a:rPr lang="en-US" altLang="ja-JP" dirty="0" smtClean="0"/>
              <a:t>×30</a:t>
            </a:r>
            <a:r>
              <a:rPr lang="ja-JP" altLang="en-US" dirty="0" smtClean="0"/>
              <a:t>名）</a:t>
            </a:r>
            <a:endParaRPr lang="en-US" altLang="ja-JP" dirty="0" smtClean="0"/>
          </a:p>
          <a:p>
            <a:pPr lvl="1"/>
            <a:r>
              <a:rPr lang="ja-JP" altLang="en-US" dirty="0"/>
              <a:t>補助</a:t>
            </a:r>
            <a:r>
              <a:rPr lang="ja-JP" altLang="en-US" dirty="0" smtClean="0"/>
              <a:t>金　　　</a:t>
            </a:r>
            <a:r>
              <a:rPr lang="en-US" altLang="ja-JP" dirty="0" smtClean="0"/>
              <a:t>20,000</a:t>
            </a:r>
            <a:r>
              <a:rPr lang="ja-JP" altLang="en-US" dirty="0" smtClean="0"/>
              <a:t>円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繰越金　　　</a:t>
            </a:r>
            <a:r>
              <a:rPr lang="en-US" altLang="ja-JP" dirty="0" smtClean="0"/>
              <a:t>10,000</a:t>
            </a:r>
            <a:r>
              <a:rPr lang="ja-JP" altLang="en-US" dirty="0" smtClean="0"/>
              <a:t>円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支出の部</a:t>
            </a:r>
            <a:r>
              <a:rPr lang="ja-JP" altLang="en-US" dirty="0"/>
              <a:t>　</a:t>
            </a:r>
            <a:r>
              <a:rPr lang="en-US" altLang="ja-JP" dirty="0"/>
              <a:t>60,000</a:t>
            </a:r>
            <a:r>
              <a:rPr lang="ja-JP" altLang="en-US" dirty="0"/>
              <a:t>円</a:t>
            </a:r>
            <a:endParaRPr lang="en-US" altLang="ja-JP" dirty="0"/>
          </a:p>
          <a:p>
            <a:pPr lvl="1"/>
            <a:r>
              <a:rPr kumimoji="1" lang="ja-JP" altLang="en-US" dirty="0" smtClean="0"/>
              <a:t>会場費　　　  </a:t>
            </a:r>
            <a:r>
              <a:rPr lang="en-US" altLang="ja-JP" dirty="0" smtClean="0"/>
              <a:t>9</a:t>
            </a:r>
            <a:r>
              <a:rPr kumimoji="1" lang="en-US" altLang="ja-JP" dirty="0" smtClean="0"/>
              <a:t>,000</a:t>
            </a:r>
            <a:r>
              <a:rPr kumimoji="1" lang="ja-JP" altLang="en-US" dirty="0" smtClean="0"/>
              <a:t>円</a:t>
            </a:r>
            <a:r>
              <a:rPr lang="ja-JP" altLang="en-US" dirty="0"/>
              <a:t>（</a:t>
            </a:r>
            <a:r>
              <a:rPr lang="ja-JP" altLang="en-US" dirty="0" smtClean="0"/>
              <a:t>＠</a:t>
            </a:r>
            <a:r>
              <a:rPr lang="en-US" altLang="ja-JP" dirty="0" smtClean="0"/>
              <a:t>3,000</a:t>
            </a:r>
            <a:r>
              <a:rPr lang="ja-JP" altLang="en-US" dirty="0"/>
              <a:t>円</a:t>
            </a:r>
            <a:r>
              <a:rPr lang="en-US" altLang="ja-JP" dirty="0"/>
              <a:t>×</a:t>
            </a:r>
            <a:r>
              <a:rPr lang="en-US" altLang="ja-JP" dirty="0" smtClean="0"/>
              <a:t>3</a:t>
            </a:r>
            <a:r>
              <a:rPr lang="ja-JP" altLang="en-US" dirty="0" smtClean="0"/>
              <a:t>日）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講師代　       </a:t>
            </a:r>
            <a:r>
              <a:rPr lang="en-US" altLang="ja-JP" dirty="0" smtClean="0"/>
              <a:t>15,000</a:t>
            </a:r>
            <a:r>
              <a:rPr lang="ja-JP" altLang="en-US" dirty="0" smtClean="0"/>
              <a:t>円</a:t>
            </a:r>
            <a:r>
              <a:rPr lang="ja-JP" altLang="en-US" dirty="0"/>
              <a:t>（</a:t>
            </a:r>
            <a:r>
              <a:rPr lang="ja-JP" altLang="en-US" dirty="0" smtClean="0"/>
              <a:t>＠</a:t>
            </a:r>
            <a:r>
              <a:rPr lang="en-US" altLang="ja-JP" dirty="0" smtClean="0"/>
              <a:t>5,000</a:t>
            </a:r>
            <a:r>
              <a:rPr lang="ja-JP" altLang="en-US" dirty="0"/>
              <a:t>円</a:t>
            </a:r>
            <a:r>
              <a:rPr lang="en-US" altLang="ja-JP" dirty="0"/>
              <a:t>×3</a:t>
            </a:r>
            <a:r>
              <a:rPr lang="ja-JP" altLang="en-US" dirty="0"/>
              <a:t>日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PC</a:t>
            </a:r>
            <a:r>
              <a:rPr lang="ja-JP" altLang="en-US" dirty="0" smtClean="0"/>
              <a:t>借用費　   </a:t>
            </a:r>
            <a:r>
              <a:rPr lang="en-US" altLang="ja-JP" dirty="0" smtClean="0"/>
              <a:t>30,000</a:t>
            </a:r>
            <a:r>
              <a:rPr lang="ja-JP" altLang="en-US" dirty="0" smtClean="0"/>
              <a:t>円</a:t>
            </a:r>
            <a:r>
              <a:rPr lang="ja-JP" altLang="en-US" dirty="0"/>
              <a:t>（</a:t>
            </a:r>
            <a:r>
              <a:rPr lang="ja-JP" altLang="en-US" dirty="0" smtClean="0"/>
              <a:t>＠</a:t>
            </a:r>
            <a:r>
              <a:rPr lang="en-US" altLang="ja-JP" dirty="0" smtClean="0"/>
              <a:t>10,000</a:t>
            </a:r>
            <a:r>
              <a:rPr lang="ja-JP" altLang="en-US" dirty="0"/>
              <a:t>円</a:t>
            </a:r>
            <a:r>
              <a:rPr lang="en-US" altLang="ja-JP" dirty="0"/>
              <a:t>×3</a:t>
            </a:r>
            <a:r>
              <a:rPr lang="ja-JP" altLang="en-US" dirty="0"/>
              <a:t>日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繰越金           </a:t>
            </a:r>
            <a:r>
              <a:rPr lang="en-US" altLang="ja-JP" dirty="0" smtClean="0"/>
              <a:t>  6,000</a:t>
            </a:r>
            <a:r>
              <a:rPr lang="ja-JP" altLang="en-US" dirty="0" smtClean="0"/>
              <a:t>円</a:t>
            </a:r>
            <a:endParaRPr lang="en-US" altLang="ja-JP" dirty="0"/>
          </a:p>
          <a:p>
            <a:pPr lvl="1"/>
            <a:endParaRPr lang="en-US" altLang="ja-JP" dirty="0"/>
          </a:p>
          <a:p>
            <a:pPr lvl="1"/>
            <a:endParaRPr lang="en-US" altLang="ja-JP" dirty="0"/>
          </a:p>
          <a:p>
            <a:pPr lvl="1"/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ja-JP" altLang="en-US" smtClean="0"/>
              <a:t> </a:t>
            </a:r>
            <a:fld id="{5E91CC06-A6F1-4CDF-A10B-9D10471B8D59}" type="datetime1">
              <a:rPr lang="ja-JP" altLang="en-US" smtClean="0"/>
              <a:t>2011/5/7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 smtClean="0"/>
              <a:t>リエゾンゼミパワーポイント入門</a:t>
            </a: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AB92C-0D30-4A01-965D-ADCF7C3505E2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2648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49552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地域の高齢者にどう告知するか？</a:t>
            </a:r>
            <a:endParaRPr kumimoji="1" lang="en-US" altLang="ja-JP" dirty="0" smtClean="0"/>
          </a:p>
          <a:p>
            <a:pPr lvl="1"/>
            <a:r>
              <a:rPr lang="ja-JP" altLang="en-US" sz="2400" dirty="0"/>
              <a:t>ちらし</a:t>
            </a:r>
            <a:r>
              <a:rPr lang="ja-JP" altLang="en-US" sz="2400" dirty="0" smtClean="0"/>
              <a:t>を作成し市民センターやスーパーなどに置かせてもらう</a:t>
            </a:r>
            <a:endParaRPr lang="en-US" altLang="ja-JP" sz="2400" dirty="0" smtClean="0"/>
          </a:p>
          <a:p>
            <a:pPr lvl="1"/>
            <a:r>
              <a:rPr kumimoji="1" lang="ja-JP" altLang="en-US" sz="2400" dirty="0"/>
              <a:t>新聞</a:t>
            </a:r>
            <a:r>
              <a:rPr kumimoji="1" lang="ja-JP" altLang="en-US" sz="2400" dirty="0" smtClean="0"/>
              <a:t>の折り込みちらしを利用する手もあるが費用</a:t>
            </a:r>
            <a:r>
              <a:rPr lang="ja-JP" altLang="en-US" sz="2400" dirty="0"/>
              <a:t>がかかり，予算オーバーになる</a:t>
            </a:r>
            <a:endParaRPr lang="en-US" altLang="ja-JP" sz="2400" dirty="0"/>
          </a:p>
          <a:p>
            <a:r>
              <a:rPr lang="ja-JP" altLang="en-US" dirty="0" smtClean="0"/>
              <a:t>なぜ年賀状作成のニーズが高いのか？</a:t>
            </a:r>
            <a:endParaRPr lang="en-US" altLang="ja-JP" dirty="0" smtClean="0"/>
          </a:p>
          <a:p>
            <a:pPr lvl="1"/>
            <a:r>
              <a:rPr kumimoji="1" lang="ja-JP" altLang="en-US" sz="2400" dirty="0" smtClean="0"/>
              <a:t>高齢者は電子メールの利用率が低いので，年に１度くらいは手作りのはがきを送りたいと思っているのではないか</a:t>
            </a:r>
            <a:endParaRPr kumimoji="1" lang="en-US" altLang="ja-JP" sz="2400" dirty="0" smtClean="0"/>
          </a:p>
          <a:p>
            <a:pPr lvl="1"/>
            <a:r>
              <a:rPr lang="ja-JP" altLang="en-US" sz="2400" dirty="0" smtClean="0"/>
              <a:t>高齢者の電子メール利用率が上がると，年賀はがきを送る人の割合がさらに下降する可能性がある</a:t>
            </a:r>
            <a:endParaRPr kumimoji="1" lang="ja-JP" altLang="en-US" sz="24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CC9D3D-31BE-4C81-9FE7-B79016D32D84}" type="datetime1">
              <a:rPr lang="ja-JP" altLang="en-US" smtClean="0"/>
              <a:t>2011/5/7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 smtClean="0"/>
              <a:t>リエゾンゼミパワーポイント入門</a:t>
            </a: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AB92C-0D30-4A01-965D-ADCF7C3505E2}" type="slidenum">
              <a:rPr lang="ja-JP" altLang="en-US" smtClean="0"/>
              <a:pPr>
                <a:defRPr/>
              </a:pPr>
              <a:t>8</a:t>
            </a:fld>
            <a:endParaRPr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547664" y="260648"/>
            <a:ext cx="41777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ja-JP" alt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問題点と考察</a:t>
            </a:r>
          </a:p>
        </p:txBody>
      </p:sp>
    </p:spTree>
    <p:extLst>
      <p:ext uri="{BB962C8B-B14F-4D97-AF65-F5344CB8AC3E}">
        <p14:creationId xmlns:p14="http://schemas.microsoft.com/office/powerpoint/2010/main" val="3619848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情報格差を軽減するために高齢者向けパソコン講習会を企画立案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ニーズの調査を実施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インターネット，メール，年賀状作成</a:t>
            </a:r>
            <a:r>
              <a:rPr lang="ja-JP" altLang="en-US" dirty="0" smtClean="0"/>
              <a:t>，ワープロ，表計算などのニーズあり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/>
              <a:t>今回</a:t>
            </a:r>
            <a:r>
              <a:rPr kumimoji="1" lang="ja-JP" altLang="en-US" dirty="0" smtClean="0"/>
              <a:t>はインターネット，メール，年賀状作成の講習会を実施</a:t>
            </a:r>
            <a:endParaRPr kumimoji="1" lang="en-US" altLang="ja-JP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1B2504-6EDD-41DC-8E42-CCDB3B918C0D}" type="datetime1">
              <a:rPr lang="ja-JP" altLang="en-US" smtClean="0"/>
              <a:t>2011/5/7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 smtClean="0"/>
              <a:t>リエゾンゼミパワーポイント入門</a:t>
            </a: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AB92C-0D30-4A01-965D-ADCF7C3505E2}" type="slidenum">
              <a:rPr lang="ja-JP" altLang="en-US" smtClean="0"/>
              <a:pPr>
                <a:defRPr/>
              </a:pPr>
              <a:t>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55270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フレッシュ">
  <a:themeElements>
    <a:clrScheme name="フレッシュ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フレッシュ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フレッシュ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フレッシュ">
  <a:themeElements>
    <a:clrScheme name="フレッシュ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フレッシュ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フレッシュ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4760</TotalTime>
  <Words>358</Words>
  <Application>Microsoft Office PowerPoint</Application>
  <PresentationFormat>画面に合わせる (4:3)</PresentationFormat>
  <Paragraphs>91</Paragraphs>
  <Slides>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3</vt:i4>
      </vt:variant>
      <vt:variant>
        <vt:lpstr>スライド タイトル</vt:lpstr>
      </vt:variant>
      <vt:variant>
        <vt:i4>9</vt:i4>
      </vt:variant>
    </vt:vector>
  </HeadingPairs>
  <TitlesOfParts>
    <vt:vector size="12" baseType="lpstr">
      <vt:lpstr>デザインの設定</vt:lpstr>
      <vt:lpstr>フレッシュ</vt:lpstr>
      <vt:lpstr>1_フレッシュ</vt:lpstr>
      <vt:lpstr>高齢者向けパソコン講習会 計画案</vt:lpstr>
      <vt:lpstr>目次</vt:lpstr>
      <vt:lpstr>パソコン講習会の目的</vt:lpstr>
      <vt:lpstr>ニーズの調査と結果</vt:lpstr>
      <vt:lpstr>講習内容と目標設定</vt:lpstr>
      <vt:lpstr>日程計画</vt:lpstr>
      <vt:lpstr>費用概算見積</vt:lpstr>
      <vt:lpstr>PowerPoint プレゼンテーション</vt:lpstr>
      <vt:lpstr>まとめ</vt:lpstr>
    </vt:vector>
  </TitlesOfParts>
  <Company>東北福祉大学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２００７年度</dc:title>
  <dc:creator>東北福祉大学</dc:creator>
  <cp:lastModifiedBy>Makoto</cp:lastModifiedBy>
  <cp:revision>73</cp:revision>
  <dcterms:created xsi:type="dcterms:W3CDTF">2003-09-19T00:12:43Z</dcterms:created>
  <dcterms:modified xsi:type="dcterms:W3CDTF">2011-05-07T07:36:17Z</dcterms:modified>
</cp:coreProperties>
</file>